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591" r:id="rId3"/>
    <p:sldId id="507" r:id="rId4"/>
    <p:sldId id="523" r:id="rId5"/>
    <p:sldId id="593" r:id="rId6"/>
    <p:sldId id="596" r:id="rId7"/>
    <p:sldId id="595" r:id="rId8"/>
    <p:sldId id="594" r:id="rId9"/>
    <p:sldId id="259" r:id="rId10"/>
    <p:sldId id="261" r:id="rId11"/>
    <p:sldId id="262" r:id="rId12"/>
    <p:sldId id="59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84"/>
    <p:restoredTop sz="92197"/>
  </p:normalViewPr>
  <p:slideViewPr>
    <p:cSldViewPr snapToGrid="0" snapToObjects="1">
      <p:cViewPr varScale="1">
        <p:scale>
          <a:sx n="147" d="100"/>
          <a:sy n="147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4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8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12216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bf995d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bf995d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b519a24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b519a24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b519a24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b519a24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1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-83200"/>
            <a:ext cx="12192000" cy="6941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373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text_Transfer_Protocol#Request_metho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HTTP &amp;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HTTP Methods / Verbs 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759600" y="5603966"/>
            <a:ext cx="10972800" cy="6111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1867" b="1" u="sng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http://en.wikipedia.org/wiki/Hypertext_Transfer_Protocol#Request_methods</a:t>
            </a:r>
            <a:endParaRPr sz="1867" b="1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6" name="Google Shape;76;p14"/>
          <p:cNvGraphicFramePr/>
          <p:nvPr>
            <p:extLst>
              <p:ext uri="{D42A27DB-BD31-4B8C-83A1-F6EECF244321}">
                <p14:modId xmlns:p14="http://schemas.microsoft.com/office/powerpoint/2010/main" val="3419570201"/>
              </p:ext>
            </p:extLst>
          </p:nvPr>
        </p:nvGraphicFramePr>
        <p:xfrm>
          <a:off x="759600" y="1417833"/>
          <a:ext cx="10723319" cy="4267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GET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(READ)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Request data from a server. Data could be html, images, video, etc.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POST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(CREATE)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Send data from the browser to the server. </a:t>
                      </a:r>
                      <a:br>
                        <a:rPr lang="en" sz="2400">
                          <a:solidFill>
                            <a:schemeClr val="bg1"/>
                          </a:solidFill>
                        </a:rPr>
                      </a:br>
                      <a:r>
                        <a:rPr lang="en" sz="2400">
                          <a:solidFill>
                            <a:schemeClr val="bg1"/>
                          </a:solidFill>
                        </a:rPr>
                        <a:t>Ex. registration form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PUT &amp; PATCH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(UPDATE)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Send data from the browser to the server. Used to update a resource. (ex. update your user profile on a site)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DELETE)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Deletes a resource. (ex. delete an email in Gmail)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3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09600" y="60400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HTTP Responses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" name="Google Shape;83;p15"/>
          <p:cNvGraphicFramePr/>
          <p:nvPr>
            <p:extLst>
              <p:ext uri="{D42A27DB-BD31-4B8C-83A1-F6EECF244321}">
                <p14:modId xmlns:p14="http://schemas.microsoft.com/office/powerpoint/2010/main" val="518575521"/>
              </p:ext>
            </p:extLst>
          </p:nvPr>
        </p:nvGraphicFramePr>
        <p:xfrm>
          <a:off x="609600" y="1203600"/>
          <a:ext cx="10548200" cy="536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OK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: The request was successful.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204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 Content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: The request was successful. No need to return any content in the response.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301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Moved Permanently: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 This and all future requests should be redirected to another URL.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304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Not Modified: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Your browser already has this content. Server will not send the content again. (Caching)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403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Forbidden: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You are not allowed to access the page.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400" b="1" dirty="0">
                          <a:solidFill>
                            <a:schemeClr val="bg1"/>
                          </a:solidFill>
                        </a:rPr>
                        <a:t>404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Not found: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Requested </a:t>
                      </a:r>
                      <a:r>
                        <a:rPr lang="en" sz="2400" dirty="0" err="1">
                          <a:solidFill>
                            <a:schemeClr val="bg1"/>
                          </a:solidFill>
                        </a:rPr>
                        <a:t>resour</a:t>
                      </a:r>
                      <a:r>
                        <a:rPr lang="en-CA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e could not be found.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24186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Internal Server Error: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The server code crashed.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28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>
              <a:lnSpc>
                <a:spcPct val="150000"/>
              </a:lnSpc>
            </a:pPr>
            <a:r>
              <a:rPr lang="en-US" dirty="0"/>
              <a:t>API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89D7-2A86-A04C-90A2-9D3C258F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" t="5728" b="3411"/>
          <a:stretch/>
        </p:blipFill>
        <p:spPr>
          <a:xfrm>
            <a:off x="1480452" y="1175655"/>
            <a:ext cx="9320539" cy="48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09600" y="1417833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" dirty="0"/>
              <a:t>Sent by the browser as arguments to the server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URL (visible)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/movies/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search?q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ring&amp;category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=drama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message body (hidden)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username=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johndoe&amp;password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mmmbeer</a:t>
            </a:r>
            <a:br>
              <a:rPr lang="en" dirty="0"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GET only has </a:t>
            </a:r>
            <a:r>
              <a:rPr lang="en"/>
              <a:t>URL parameters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Parameters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07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78875" y="1153536"/>
            <a:ext cx="799892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Web Server vs Web Client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Client/Server Model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TCP/IP Suite of Protocols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HTTP Fundamentals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DNS Service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/ Response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200 vs 404 vs 500 (Common status codes)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API endpoints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string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8A9E91-A55D-004D-BCAD-5B7027E10D70}"/>
              </a:ext>
            </a:extLst>
          </p:cNvPr>
          <p:cNvSpPr txBox="1">
            <a:spLocks/>
          </p:cNvSpPr>
          <p:nvPr/>
        </p:nvSpPr>
        <p:spPr>
          <a:xfrm>
            <a:off x="6352805" y="1152840"/>
            <a:ext cx="5678086" cy="475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JSON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Simple node HTTP Client example (live coding exercise)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0997-CE25-2846-9664-0625A221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" y="1305590"/>
            <a:ext cx="9787776" cy="4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5" name="Picture 2" descr="https://lh4.googleusercontent.com/I4-JrvBLtsYW2iGYp30pwz8zZsDuWa4FjBYONTGNrumHH2tA8PsZ5wfqKjbqC6ZbZRE9mHMLKMnmZtrWRg2-UGLusCRJXePoY7nVP-CPvDOCUsSZKgcw_36SjRFL7eRDZ_OYVXAP">
            <a:extLst>
              <a:ext uri="{FF2B5EF4-FFF2-40B4-BE49-F238E27FC236}">
                <a16:creationId xmlns:a16="http://schemas.microsoft.com/office/drawing/2014/main" id="{12C38210-02F7-8D45-B50D-56AE04556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3807" r="9392" b="9275"/>
          <a:stretch/>
        </p:blipFill>
        <p:spPr bwMode="auto">
          <a:xfrm>
            <a:off x="211239" y="2352839"/>
            <a:ext cx="6934144" cy="42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8Wj79MzrOqGXk8dtR5PIZRCVbXqJi4KhJOTG3MZdOoTGxDpZSXttUQS2rBhGLqSle7O3Vzfttc3wPjoqycoIBEHOhwd9VrnJhsusg90sKqMDmMmBe6YgsAZoWngGiom4UAWuRlL5">
            <a:extLst>
              <a:ext uri="{FF2B5EF4-FFF2-40B4-BE49-F238E27FC236}">
                <a16:creationId xmlns:a16="http://schemas.microsoft.com/office/drawing/2014/main" id="{17472336-2FB4-3E4F-81EF-EB5C9C8F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4" y="1193776"/>
            <a:ext cx="6592069" cy="37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4AC99-9C31-BF4D-B9A8-C3B4F00E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01" y="4754880"/>
            <a:ext cx="5863434" cy="32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A213E-43B3-9748-A7FA-915E2817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19" y="5083309"/>
            <a:ext cx="3005939" cy="13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TCP/IP suite of Protocols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lh6.googleusercontent.com/66nXdw42j8MKCllMGdEZSariqyPW2Xt7F7rYazPfEYz-qQgVLIsZF5sQwiBtliMhgaUwUUl3TX5ueZaBE6UYNglWsuNcS0OCuh_yL-yqyYsusKGDTxmIE5vzA_WH1P0_5NMbQbfm">
            <a:extLst>
              <a:ext uri="{FF2B5EF4-FFF2-40B4-BE49-F238E27FC236}">
                <a16:creationId xmlns:a16="http://schemas.microsoft.com/office/drawing/2014/main" id="{210F060A-9F1F-5E4C-B0CB-5CAF0FBAF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2706624" y="1853632"/>
            <a:ext cx="6389819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6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2910D-BED1-8448-AD50-DBC6B3E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221563"/>
            <a:ext cx="11121073" cy="5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01B58-76F9-4444-8AAC-D0DA44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3652658"/>
            <a:ext cx="3422183" cy="71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3505-33B7-0747-B184-DF426A52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046" y="4756569"/>
            <a:ext cx="1518989" cy="174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A2C94-F669-0842-BC90-9BCC5EB07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46" y="4515269"/>
            <a:ext cx="148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852167" y="2129932"/>
            <a:ext cx="4231600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 /about/ HTTP/1.1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" dirty="0" err="1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example.com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7" y="134813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2"/>
          <p:cNvCxnSpPr>
            <a:cxnSpLocks/>
          </p:cNvCxnSpPr>
          <p:nvPr/>
        </p:nvCxnSpPr>
        <p:spPr>
          <a:xfrm>
            <a:off x="1852167" y="1862731"/>
            <a:ext cx="29262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57;p12"/>
          <p:cNvSpPr txBox="1"/>
          <p:nvPr/>
        </p:nvSpPr>
        <p:spPr>
          <a:xfrm>
            <a:off x="4977917" y="153727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Server</a:t>
            </a:r>
            <a:endParaRPr sz="3200" b="1" dirty="0"/>
          </a:p>
        </p:txBody>
      </p:sp>
      <p:sp>
        <p:nvSpPr>
          <p:cNvPr id="58" name="Google Shape;58;p12"/>
          <p:cNvSpPr txBox="1"/>
          <p:nvPr/>
        </p:nvSpPr>
        <p:spPr>
          <a:xfrm>
            <a:off x="1661033" y="4048528"/>
            <a:ext cx="7770350" cy="223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Date: Tue, 17 Dec 2013 00:00:00 GMT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  <a:buClr>
                <a:schemeClr val="dk1"/>
              </a:buClr>
              <a:buSzPts val="1100"/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8" y="367519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>
            <a:cxnSpLocks/>
          </p:cNvCxnSpPr>
          <p:nvPr/>
        </p:nvCxnSpPr>
        <p:spPr>
          <a:xfrm>
            <a:off x="2004367" y="4048528"/>
            <a:ext cx="27740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1" name="Google Shape;61;p12"/>
          <p:cNvSpPr txBox="1"/>
          <p:nvPr/>
        </p:nvSpPr>
        <p:spPr>
          <a:xfrm>
            <a:off x="4821163" y="349633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Server</a:t>
            </a:r>
            <a:endParaRPr sz="3200" b="1"/>
          </a:p>
        </p:txBody>
      </p:sp>
      <p:sp>
        <p:nvSpPr>
          <p:cNvPr id="62" name="Google Shape;62;p12"/>
          <p:cNvSpPr txBox="1"/>
          <p:nvPr/>
        </p:nvSpPr>
        <p:spPr>
          <a:xfrm>
            <a:off x="2252560" y="1212272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1. Request</a:t>
            </a:r>
            <a:endParaRPr sz="2400" dirty="0"/>
          </a:p>
        </p:txBody>
      </p:sp>
      <p:sp>
        <p:nvSpPr>
          <p:cNvPr id="63" name="Google Shape;63;p12"/>
          <p:cNvSpPr txBox="1"/>
          <p:nvPr/>
        </p:nvSpPr>
        <p:spPr>
          <a:xfrm>
            <a:off x="2342194" y="3398527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2. Response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8ADBB-4B20-5745-8C3E-96699CC3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67" y="457256"/>
            <a:ext cx="10972800" cy="783686"/>
          </a:xfrm>
        </p:spPr>
        <p:txBody>
          <a:bodyPr/>
          <a:lstStyle/>
          <a:p>
            <a:r>
              <a:rPr lang="en-US" dirty="0"/>
              <a:t>Request / Response</a:t>
            </a:r>
          </a:p>
        </p:txBody>
      </p:sp>
    </p:spTree>
    <p:extLst>
      <p:ext uri="{BB962C8B-B14F-4D97-AF65-F5344CB8AC3E}">
        <p14:creationId xmlns:p14="http://schemas.microsoft.com/office/powerpoint/2010/main" val="3192238081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3368</TotalTime>
  <Words>331</Words>
  <Application>Microsoft Macintosh PowerPoint</Application>
  <PresentationFormat>Widescreen</PresentationFormat>
  <Paragraphs>83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HTTP &amp; APIs</vt:lpstr>
      <vt:lpstr>AGENDA</vt:lpstr>
      <vt:lpstr>1. Web Server vs Web Client</vt:lpstr>
      <vt:lpstr>1. Web Server vs Web Client</vt:lpstr>
      <vt:lpstr>1. Web Server vs Web Client</vt:lpstr>
      <vt:lpstr>1. Web Server vs Web Client</vt:lpstr>
      <vt:lpstr>2. HTTP Fundamentals</vt:lpstr>
      <vt:lpstr>2. HTTP Fundamentals</vt:lpstr>
      <vt:lpstr>Request / Response</vt:lpstr>
      <vt:lpstr>HTTP Methods / Verbs </vt:lpstr>
      <vt:lpstr>HTTP Responses</vt:lpstr>
      <vt:lpstr>API Endpoints</vt:lpstr>
      <vt:lpstr>Parameters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33</cp:revision>
  <cp:lastPrinted>2019-04-08T01:20:52Z</cp:lastPrinted>
  <dcterms:created xsi:type="dcterms:W3CDTF">2018-11-19T00:37:35Z</dcterms:created>
  <dcterms:modified xsi:type="dcterms:W3CDTF">2019-04-08T01:52:38Z</dcterms:modified>
</cp:coreProperties>
</file>